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D1022D-2474-4338-B700-769806929AF0}" type="datetimeFigureOut">
              <a:rPr lang="en-US" smtClean="0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52A6C8-758F-428A-A57A-5FA833BD186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roadway" pitchFamily="82" charset="0"/>
              </a:rPr>
              <a:t>Say What??</a:t>
            </a:r>
            <a:endParaRPr lang="en-US" sz="7200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All About Paraphrasing</a:t>
            </a:r>
            <a:endParaRPr lang="en-US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Broadway" pitchFamily="82" charset="0"/>
              </a:rPr>
              <a:t>What is paraphrasing?</a:t>
            </a:r>
            <a:endParaRPr lang="en-US" sz="40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To </a:t>
            </a:r>
            <a:r>
              <a:rPr lang="en-US" sz="4400" dirty="0" smtClean="0">
                <a:latin typeface="Arial Narrow" pitchFamily="34" charset="0"/>
              </a:rPr>
              <a:t>paraphrase means to put something in your own words</a:t>
            </a:r>
            <a:endParaRPr lang="en-US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oadway" pitchFamily="82" charset="0"/>
              </a:rPr>
              <a:t>Why do we need to paraphrase?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When we research, we read other people’s ideas and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We have to put that information in our own words so that we don’t plagiarize.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Copying someone else’s ideas is plagiarism.  Plagiarizing is the same as cheating!</a:t>
            </a:r>
          </a:p>
        </p:txBody>
      </p:sp>
    </p:spTree>
    <p:extLst>
      <p:ext uri="{BB962C8B-B14F-4D97-AF65-F5344CB8AC3E}">
        <p14:creationId xmlns:p14="http://schemas.microsoft.com/office/powerpoint/2010/main" val="35005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Let’s practice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1026" name="Picture 2" descr="C:\Documents and Settings\kprice1\Local Settings\Temporary Internet Files\Content.IE5\4DQV430V\MP90043947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362057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kprice1\Local Settings\Temporary Internet Files\Content.IE5\LRDCXLV6\MP90043957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848350" cy="4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kprice1\Local Settings\Temporary Internet Files\Content.IE5\1466D3WL\MP9004394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3733800" cy="4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kprice1\Local Settings\Temporary Internet Files\Content.IE5\S47OOT4L\MP9004393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5192"/>
            <a:ext cx="6400800" cy="45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Let’s Practice some more!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Paraphrase these sentences with a partner:</a:t>
            </a:r>
          </a:p>
          <a:p>
            <a:endParaRPr lang="en-US" sz="2800" dirty="0"/>
          </a:p>
          <a:p>
            <a:r>
              <a:rPr lang="en-US" sz="2800" dirty="0" smtClean="0"/>
              <a:t>On Monday the girls rode the bus to school.  On Tuesday they will walk to school.</a:t>
            </a:r>
          </a:p>
          <a:p>
            <a:endParaRPr lang="en-US" sz="2800" dirty="0"/>
          </a:p>
          <a:p>
            <a:r>
              <a:rPr lang="en-US" sz="2800" dirty="0" smtClean="0"/>
              <a:t>Some students bring their lunch to school.  Other students buy lunch in the café.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052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Let’s remember what we learned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Tell someone near you what you know about paraphrasing.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What is it?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Why is it important?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5918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</TotalTime>
  <Words>141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Say What??</vt:lpstr>
      <vt:lpstr>What is paraphrasing?</vt:lpstr>
      <vt:lpstr>Why do we need to paraphrase?</vt:lpstr>
      <vt:lpstr>Let’s practice</vt:lpstr>
      <vt:lpstr>PowerPoint Presentation</vt:lpstr>
      <vt:lpstr>PowerPoint Presentation</vt:lpstr>
      <vt:lpstr>PowerPoint Presentation</vt:lpstr>
      <vt:lpstr>Let’s Practice some more!</vt:lpstr>
      <vt:lpstr>Let’s remember what we learned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What??</dc:title>
  <dc:creator>MNPS User</dc:creator>
  <cp:lastModifiedBy>Price, Keeli (MNPS)</cp:lastModifiedBy>
  <cp:revision>3</cp:revision>
  <dcterms:created xsi:type="dcterms:W3CDTF">2013-01-31T19:15:28Z</dcterms:created>
  <dcterms:modified xsi:type="dcterms:W3CDTF">2013-02-19T18:00:20Z</dcterms:modified>
</cp:coreProperties>
</file>