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2004-42D7-4002-9FAD-A1120BB1B2CC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15506-99C2-40E1-917F-6EAA36019B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wmf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wm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71600"/>
          <a:ext cx="65532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6153"/>
                <a:gridCol w="3387047"/>
              </a:tblGrid>
              <a:tr h="73111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Needs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Helvetic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Wants</a:t>
                      </a:r>
                      <a:endParaRPr lang="en-US" sz="4000" b="1" dirty="0">
                        <a:latin typeface="Helvetica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23128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 descr="C:\Documents and Settings\kprice1\Local Settings\Temp\Temporary Internet Files\Content.IE5\RH2S601J\MC9000302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486400"/>
            <a:ext cx="1345191" cy="1066800"/>
          </a:xfrm>
          <a:prstGeom prst="rect">
            <a:avLst/>
          </a:prstGeom>
          <a:noFill/>
        </p:spPr>
      </p:pic>
      <p:pic>
        <p:nvPicPr>
          <p:cNvPr id="1031" name="Picture 7" descr="C:\Documents and Settings\kprice1\Local Settings\Temp\Temporary Internet Files\Content.IE5\XKOZLB0L\MC9004119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638800"/>
            <a:ext cx="1068072" cy="1033604"/>
          </a:xfrm>
          <a:prstGeom prst="rect">
            <a:avLst/>
          </a:prstGeom>
          <a:noFill/>
        </p:spPr>
      </p:pic>
      <p:pic>
        <p:nvPicPr>
          <p:cNvPr id="1037" name="Picture 13" descr="C:\DOCUME~1\kprice1\LOCALS~1\Temp\Temporary Internet Files\Content.IE5\PUZ0WGGI\MC9004456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3886200"/>
            <a:ext cx="411162" cy="935037"/>
          </a:xfrm>
          <a:prstGeom prst="rect">
            <a:avLst/>
          </a:prstGeom>
          <a:noFill/>
        </p:spPr>
      </p:pic>
      <p:pic>
        <p:nvPicPr>
          <p:cNvPr id="1038" name="Picture 14" descr="C:\Documents and Settings\kprice1\Local Settings\Temp\Temporary Internet Files\Content.IE5\PUZ0WGGI\MC900441752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267200"/>
            <a:ext cx="838200" cy="838200"/>
          </a:xfrm>
          <a:prstGeom prst="rect">
            <a:avLst/>
          </a:prstGeom>
          <a:noFill/>
        </p:spPr>
      </p:pic>
      <p:pic>
        <p:nvPicPr>
          <p:cNvPr id="36" name="Picture 35" descr="_XBOX36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3124200"/>
            <a:ext cx="938086" cy="1066800"/>
          </a:xfrm>
          <a:prstGeom prst="rect">
            <a:avLst/>
          </a:prstGeom>
        </p:spPr>
      </p:pic>
      <p:pic>
        <p:nvPicPr>
          <p:cNvPr id="37" name="Picture 36" descr="backpac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62925" y="1447800"/>
            <a:ext cx="981075" cy="1270234"/>
          </a:xfrm>
          <a:prstGeom prst="rect">
            <a:avLst/>
          </a:prstGeom>
        </p:spPr>
      </p:pic>
      <p:pic>
        <p:nvPicPr>
          <p:cNvPr id="38" name="Picture 37" descr="backpack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53400" y="5181600"/>
            <a:ext cx="787168" cy="1019175"/>
          </a:xfrm>
          <a:prstGeom prst="rect">
            <a:avLst/>
          </a:prstGeom>
        </p:spPr>
      </p:pic>
      <p:pic>
        <p:nvPicPr>
          <p:cNvPr id="1041" name="Picture 17" descr="C:\Documents and Settings\kprice1\Local Settings\Temp\Temporary Internet Files\Content.IE5\RH2S601J\MC90044023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1295400"/>
            <a:ext cx="708866" cy="609600"/>
          </a:xfrm>
          <a:prstGeom prst="rect">
            <a:avLst/>
          </a:prstGeom>
          <a:noFill/>
        </p:spPr>
      </p:pic>
      <p:pic>
        <p:nvPicPr>
          <p:cNvPr id="42" name="Picture 41" descr="boot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239125" y="0"/>
            <a:ext cx="904875" cy="1171575"/>
          </a:xfrm>
          <a:prstGeom prst="rect">
            <a:avLst/>
          </a:prstGeom>
        </p:spPr>
      </p:pic>
      <p:pic>
        <p:nvPicPr>
          <p:cNvPr id="43" name="Picture 42" descr="cheeto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162800" y="5410200"/>
            <a:ext cx="1095375" cy="1095375"/>
          </a:xfrm>
          <a:prstGeom prst="rect">
            <a:avLst/>
          </a:prstGeom>
        </p:spPr>
      </p:pic>
      <p:pic>
        <p:nvPicPr>
          <p:cNvPr id="44" name="Picture 43" descr="coat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85800" y="152400"/>
            <a:ext cx="1219200" cy="1095375"/>
          </a:xfrm>
          <a:prstGeom prst="rect">
            <a:avLst/>
          </a:prstGeom>
        </p:spPr>
      </p:pic>
      <p:pic>
        <p:nvPicPr>
          <p:cNvPr id="45" name="Picture 44" descr="coat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15200" y="0"/>
            <a:ext cx="787168" cy="1019175"/>
          </a:xfrm>
          <a:prstGeom prst="rect">
            <a:avLst/>
          </a:prstGeom>
        </p:spPr>
      </p:pic>
      <p:pic>
        <p:nvPicPr>
          <p:cNvPr id="46" name="Picture 45" descr="coat3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638800" y="0"/>
            <a:ext cx="1022582" cy="1323975"/>
          </a:xfrm>
          <a:prstGeom prst="rect">
            <a:avLst/>
          </a:prstGeom>
        </p:spPr>
      </p:pic>
      <p:pic>
        <p:nvPicPr>
          <p:cNvPr id="47" name="Picture 46" descr="cookies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057400" y="0"/>
            <a:ext cx="1219200" cy="1219200"/>
          </a:xfrm>
          <a:prstGeom prst="rect">
            <a:avLst/>
          </a:prstGeom>
        </p:spPr>
      </p:pic>
      <p:pic>
        <p:nvPicPr>
          <p:cNvPr id="48" name="Picture 47" descr="DS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429000" y="0"/>
            <a:ext cx="990600" cy="990600"/>
          </a:xfrm>
          <a:prstGeom prst="rect">
            <a:avLst/>
          </a:prstGeom>
        </p:spPr>
      </p:pic>
      <p:pic>
        <p:nvPicPr>
          <p:cNvPr id="49" name="Picture 48" descr="heels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04800" y="5562600"/>
            <a:ext cx="647390" cy="838200"/>
          </a:xfrm>
          <a:prstGeom prst="rect">
            <a:avLst/>
          </a:prstGeom>
        </p:spPr>
      </p:pic>
      <p:pic>
        <p:nvPicPr>
          <p:cNvPr id="50" name="Picture 49" descr="jordans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648200" y="0"/>
            <a:ext cx="1000512" cy="1295400"/>
          </a:xfrm>
          <a:prstGeom prst="rect">
            <a:avLst/>
          </a:prstGeom>
        </p:spPr>
      </p:pic>
      <p:pic>
        <p:nvPicPr>
          <p:cNvPr id="51" name="Picture 50" descr="sandals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077200" y="2667000"/>
            <a:ext cx="728314" cy="942975"/>
          </a:xfrm>
          <a:prstGeom prst="rect">
            <a:avLst/>
          </a:prstGeom>
        </p:spPr>
      </p:pic>
      <p:pic>
        <p:nvPicPr>
          <p:cNvPr id="52" name="Picture 51" descr="spiderman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33800" y="5562600"/>
            <a:ext cx="846021" cy="1095375"/>
          </a:xfrm>
          <a:prstGeom prst="rect">
            <a:avLst/>
          </a:prstGeom>
        </p:spPr>
      </p:pic>
      <p:pic>
        <p:nvPicPr>
          <p:cNvPr id="53" name="Picture 52" descr="tv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914400" y="5410200"/>
            <a:ext cx="1219200" cy="1219200"/>
          </a:xfrm>
          <a:prstGeom prst="rect">
            <a:avLst/>
          </a:prstGeom>
        </p:spPr>
      </p:pic>
      <p:pic>
        <p:nvPicPr>
          <p:cNvPr id="54" name="Picture 53" descr="pants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2667000" y="5562600"/>
            <a:ext cx="828675" cy="1072916"/>
          </a:xfrm>
          <a:prstGeom prst="rect">
            <a:avLst/>
          </a:prstGeom>
        </p:spPr>
      </p:pic>
      <p:pic>
        <p:nvPicPr>
          <p:cNvPr id="55" name="Picture 54" descr="jeans2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0" y="1905000"/>
            <a:ext cx="846021" cy="1095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Metropolitan Nashville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MNPS User</dc:creator>
  <cp:lastModifiedBy>MNPS User</cp:lastModifiedBy>
  <cp:revision>24</cp:revision>
  <dcterms:created xsi:type="dcterms:W3CDTF">2012-09-07T13:42:37Z</dcterms:created>
  <dcterms:modified xsi:type="dcterms:W3CDTF">2012-09-07T17:22:39Z</dcterms:modified>
</cp:coreProperties>
</file>